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5" r:id="rId4"/>
    <p:sldMasterId id="214748371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</p:sldIdLst>
  <p:sldSz cy="5143500" cx="9144000"/>
  <p:notesSz cx="6858000" cy="9144000"/>
  <p:embeddedFontLst>
    <p:embeddedFont>
      <p:font typeface="Roboto Thin"/>
      <p:regular r:id="rId11"/>
      <p:bold r:id="rId12"/>
      <p:italic r:id="rId13"/>
      <p:boldItalic r:id="rId14"/>
    </p:embeddedFont>
    <p:embeddedFont>
      <p:font typeface="Roboto Medium"/>
      <p:regular r:id="rId15"/>
      <p:bold r:id="rId16"/>
      <p:italic r:id="rId17"/>
      <p:boldItalic r:id="rId18"/>
    </p:embeddedFont>
    <p:embeddedFont>
      <p:font typeface="Roboto"/>
      <p:regular r:id="rId19"/>
      <p:bold r:id="rId20"/>
      <p:italic r:id="rId21"/>
      <p:boldItalic r:id="rId22"/>
    </p:embeddedFont>
    <p:embeddedFont>
      <p:font typeface="Amatic SC"/>
      <p:regular r:id="rId23"/>
      <p:bold r:id="rId24"/>
    </p:embeddedFont>
    <p:embeddedFont>
      <p:font typeface="Inconsolata"/>
      <p:regular r:id="rId25"/>
      <p:bold r:id="rId26"/>
    </p:embeddedFont>
    <p:embeddedFont>
      <p:font typeface="Roboto Light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RobotoLight-boldItalic.fntdata"/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AmaticSC-bold.fntdata"/><Relationship Id="rId23" Type="http://schemas.openxmlformats.org/officeDocument/2006/relationships/font" Target="fonts/AmaticSC-regular.fntdata"/><Relationship Id="rId26" Type="http://schemas.openxmlformats.org/officeDocument/2006/relationships/font" Target="fonts/Inconsolata-bold.fntdata"/><Relationship Id="rId25" Type="http://schemas.openxmlformats.org/officeDocument/2006/relationships/font" Target="fonts/Inconsolata-regular.fntdata"/><Relationship Id="rId28" Type="http://schemas.openxmlformats.org/officeDocument/2006/relationships/font" Target="fonts/RobotoLight-bold.fntdata"/><Relationship Id="rId27" Type="http://schemas.openxmlformats.org/officeDocument/2006/relationships/font" Target="fonts/RobotoLight-regular.fntdata"/><Relationship Id="rId29" Type="http://schemas.openxmlformats.org/officeDocument/2006/relationships/font" Target="fonts/RobotoLight-italic.fntdata"/><Relationship Id="rId11" Type="http://schemas.openxmlformats.org/officeDocument/2006/relationships/font" Target="fonts/RobotoThin-regular.fntdata"/><Relationship Id="rId10" Type="http://schemas.openxmlformats.org/officeDocument/2006/relationships/slide" Target="slides/slide4.xml"/><Relationship Id="rId13" Type="http://schemas.openxmlformats.org/officeDocument/2006/relationships/font" Target="fonts/RobotoThin-italic.fntdata"/><Relationship Id="rId12" Type="http://schemas.openxmlformats.org/officeDocument/2006/relationships/font" Target="fonts/RobotoThin-bold.fntdata"/><Relationship Id="rId15" Type="http://schemas.openxmlformats.org/officeDocument/2006/relationships/font" Target="fonts/RobotoMedium-regular.fntdata"/><Relationship Id="rId14" Type="http://schemas.openxmlformats.org/officeDocument/2006/relationships/font" Target="fonts/RobotoThin-boldItalic.fntdata"/><Relationship Id="rId17" Type="http://schemas.openxmlformats.org/officeDocument/2006/relationships/font" Target="fonts/RobotoMedium-italic.fntdata"/><Relationship Id="rId16" Type="http://schemas.openxmlformats.org/officeDocument/2006/relationships/font" Target="fonts/RobotoMedium-bold.fntdata"/><Relationship Id="rId19" Type="http://schemas.openxmlformats.org/officeDocument/2006/relationships/font" Target="fonts/Roboto-regular.fntdata"/><Relationship Id="rId18" Type="http://schemas.openxmlformats.org/officeDocument/2006/relationships/font" Target="fonts/Roboto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871eb8cee7_0_1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871eb8cee7_0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db2430f1f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db2430f1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Roboto"/>
                <a:ea typeface="Roboto"/>
                <a:cs typeface="Roboto"/>
                <a:sym typeface="Roboto"/>
              </a:rPr>
              <a:t>Image source: shutterstock_1106909156</a:t>
            </a:r>
            <a:endParaRPr i="1"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db2430f1f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db2430f1f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db2430f1f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db2430f1f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1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Relationship Id="rId4" Type="http://schemas.openxmlformats.org/officeDocument/2006/relationships/image" Target="../media/image2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3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5" Type="http://schemas.openxmlformats.org/officeDocument/2006/relationships/image" Target="../media/image38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46.png"/><Relationship Id="rId6" Type="http://schemas.openxmlformats.org/officeDocument/2006/relationships/image" Target="../media/image37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Relationship Id="rId3" Type="http://schemas.openxmlformats.org/officeDocument/2006/relationships/image" Target="../media/image41.png"/><Relationship Id="rId4" Type="http://schemas.openxmlformats.org/officeDocument/2006/relationships/image" Target="../media/image39.png"/><Relationship Id="rId5" Type="http://schemas.openxmlformats.org/officeDocument/2006/relationships/image" Target="../media/image42.png"/><Relationship Id="rId6" Type="http://schemas.openxmlformats.org/officeDocument/2006/relationships/image" Target="../media/image3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5.png"/><Relationship Id="rId3" Type="http://schemas.openxmlformats.org/officeDocument/2006/relationships/image" Target="../media/image44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60.png"/><Relationship Id="rId6" Type="http://schemas.openxmlformats.org/officeDocument/2006/relationships/image" Target="../media/image58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Relationship Id="rId3" Type="http://schemas.openxmlformats.org/officeDocument/2006/relationships/image" Target="../media/image53.png"/><Relationship Id="rId4" Type="http://schemas.openxmlformats.org/officeDocument/2006/relationships/image" Target="../media/image52.png"/><Relationship Id="rId5" Type="http://schemas.openxmlformats.org/officeDocument/2006/relationships/image" Target="../media/image6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9.png"/><Relationship Id="rId3" Type="http://schemas.openxmlformats.org/officeDocument/2006/relationships/image" Target="../media/image57.png"/><Relationship Id="rId4" Type="http://schemas.openxmlformats.org/officeDocument/2006/relationships/image" Target="../media/image66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6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6.png"/><Relationship Id="rId3" Type="http://schemas.openxmlformats.org/officeDocument/2006/relationships/image" Target="../media/image70.png"/><Relationship Id="rId4" Type="http://schemas.openxmlformats.org/officeDocument/2006/relationships/image" Target="../media/image65.png"/><Relationship Id="rId5" Type="http://schemas.openxmlformats.org/officeDocument/2006/relationships/image" Target="../media/image61.png"/><Relationship Id="rId6" Type="http://schemas.openxmlformats.org/officeDocument/2006/relationships/image" Target="../media/image63.png"/><Relationship Id="rId7" Type="http://schemas.openxmlformats.org/officeDocument/2006/relationships/image" Target="../media/image69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Relationship Id="rId3" Type="http://schemas.openxmlformats.org/officeDocument/2006/relationships/image" Target="../media/image64.png"/><Relationship Id="rId4" Type="http://schemas.openxmlformats.org/officeDocument/2006/relationships/image" Target="../media/image71.png"/><Relationship Id="rId5" Type="http://schemas.openxmlformats.org/officeDocument/2006/relationships/image" Target="../media/image67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4.png"/><Relationship Id="rId7" Type="http://schemas.openxmlformats.org/officeDocument/2006/relationships/image" Target="../media/image78.png"/><Relationship Id="rId8" Type="http://schemas.openxmlformats.org/officeDocument/2006/relationships/image" Target="../media/image75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7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Relationship Id="rId3" Type="http://schemas.openxmlformats.org/officeDocument/2006/relationships/image" Target="../media/image86.png"/><Relationship Id="rId4" Type="http://schemas.openxmlformats.org/officeDocument/2006/relationships/image" Target="../media/image85.png"/><Relationship Id="rId5" Type="http://schemas.openxmlformats.org/officeDocument/2006/relationships/image" Target="../media/image90.png"/><Relationship Id="rId6" Type="http://schemas.openxmlformats.org/officeDocument/2006/relationships/image" Target="../media/image88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9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5" Type="http://schemas.openxmlformats.org/officeDocument/2006/relationships/image" Target="../media/image96.png"/><Relationship Id="rId6" Type="http://schemas.openxmlformats.org/officeDocument/2006/relationships/image" Target="../media/image93.png"/><Relationship Id="rId7" Type="http://schemas.openxmlformats.org/officeDocument/2006/relationships/image" Target="../media/image98.png"/><Relationship Id="rId8" Type="http://schemas.openxmlformats.org/officeDocument/2006/relationships/image" Target="../media/image9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4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9" Type="http://schemas.openxmlformats.org/officeDocument/2006/relationships/image" Target="../media/image102.png"/><Relationship Id="rId5" Type="http://schemas.openxmlformats.org/officeDocument/2006/relationships/image" Target="../media/image105.png"/><Relationship Id="rId6" Type="http://schemas.openxmlformats.org/officeDocument/2006/relationships/image" Target="../media/image101.png"/><Relationship Id="rId7" Type="http://schemas.openxmlformats.org/officeDocument/2006/relationships/image" Target="../media/image104.png"/><Relationship Id="rId8" Type="http://schemas.openxmlformats.org/officeDocument/2006/relationships/image" Target="../media/image103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5.png"/><Relationship Id="rId3" Type="http://schemas.openxmlformats.org/officeDocument/2006/relationships/image" Target="../media/image107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8.png"/><Relationship Id="rId3" Type="http://schemas.openxmlformats.org/officeDocument/2006/relationships/image" Target="../media/image106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9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1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  <p:sp>
        <p:nvSpPr>
          <p:cNvPr id="56" name="Google Shape;56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 Slide: FinTech">
  <p:cSld name="CUSTOM_2_3_1_1_1_1_1_2_1_2_1_1_1_1_2_1_1_1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4" name="Google Shape;94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6" name="Google Shape;96;p1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7" name="Google Shape;97;p1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" name="Google Shape;98;p1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" name="Google Shape;99;p1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00" name="Google Shape;100;p1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itle Slide:Digital Marketing">
  <p:cSld name="CUSTOM_2_3_1_1_1_1_1_2_1_2_1_1_1_1_2_1_1_1_1_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" name="Google Shape;104;p1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" name="Google Shape;106;p1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" name="Google Shape;107;p19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9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" name="Google Shape;109;p19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10" name="Google Shape;110;p19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2 Title Slide:DigitalMarketing Worksheets">
  <p:cSld name="CUSTOM_6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4800" y="242804"/>
            <a:ext cx="8595301" cy="4625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850" y="613825"/>
            <a:ext cx="2919175" cy="29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8" name="Google Shape;118;p2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</a:t>
            </a:r>
            <a:r>
              <a:rPr lang="en" sz="600"/>
              <a:t>20</a:t>
            </a:r>
            <a:r>
              <a:rPr lang="en" sz="600">
                <a:solidFill>
                  <a:srgbClr val="000000"/>
                </a:solidFill>
              </a:rPr>
              <a:t>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  <p:sp>
        <p:nvSpPr>
          <p:cNvPr id="121" name="Google Shape;121;p20"/>
          <p:cNvSpPr txBox="1"/>
          <p:nvPr>
            <p:ph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" name="Google Shape;122;p20"/>
          <p:cNvSpPr txBox="1"/>
          <p:nvPr>
            <p:ph idx="2"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ubsection Slide">
  <p:cSld name="CUSTOM_17_2_1_1_2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" name="Google Shape;126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" name="Google Shape;13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" name="Google Shape;132;p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" name="Google Shape;135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6" name="Google Shape;136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" name="Google Shape;137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8" name="Google Shape;138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" name="Google Shape;139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23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" name="Google Shape;144;p24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24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" name="Google Shape;146;p24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8" name="Google Shape;148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2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Call Attention Slide">
  <p:cSld name="CUSTOM_2_3_1_1_3_1_1_2_1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4" name="Google Shape;154;p25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" name="Google Shape;156;p2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Instructor Demonstration">
  <p:cSld name="CUSTOM_2_3_1_1_1_1_1_2_1_2_1_2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26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3" name="Google Shape;163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4" name="Google Shape;16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6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Activity">
  <p:cSld name="CUSTOM_2_3_1_1_1_1_1_2_1_2_1_1_1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" name="Google Shape;171;p27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7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2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2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" name="Google Shape;176;p27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Activity with Instructions ">
  <p:cSld name="CUSTOM_2_5_1_3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8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0" name="Google Shape;18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" name="Google Shape;182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28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84" name="Google Shape;184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28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" name="Google Shape;186;p2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Challenge">
  <p:cSld name="CUSTOM_2_3_1_1_1_1_1_2_1_2_1_1_4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" name="Google Shape;192;p29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" name="Google Shape;193;p29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" name="Google Shape;194;p2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2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6" name="Google Shape;19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Challenge with Instructions">
  <p:cSld name="CUSTOM_2_5_1_4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" name="Google Shape;199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0" name="Google Shape;20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" name="Google Shape;201;p30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2" name="Google Shape;202;p30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" name="Google Shape;203;p30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4" name="Google Shape;20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" name="Google Shape;205;p3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6" name="Google Shape;206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Homework">
  <p:cSld name="CUSTOM_2_3_1_1_1_1_1_2_1_2_1_1_3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31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31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31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3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7" name="Google Shape;217;p31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Homework with Instructions">
  <p:cSld name="CUSTOM_2_5_2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0" name="Google Shape;220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1" name="Google Shape;221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2" name="Google Shape;222;p32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32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5" name="Google Shape;225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32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7" name="Google Shape;227;p3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4 (Green)">
  <p:cSld name="CUSTOM_2_7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" name="Google Shape;231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2" name="Google Shape;23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Google Shape;233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4" name="Google Shape;234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6" name="Google Shape;236;p33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237" name="Google Shape;237;p3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8" name="Google Shape;238;p3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" name="Google Shape;239;p33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40" name="Google Shape;240;p3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3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" name="Google Shape;242;p33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43" name="Google Shape;243;p3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4" name="Google Shape;244;p3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" name="Google Shape;245;p33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46" name="Google Shape;246;p3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7" name="Google Shape;247;p3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" name="Google Shape;248;p33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9" name="Google Shape;249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3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" name="Google Shape;253;p33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" name="Google Shape;254;p33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5 (Green)">
  <p:cSld name="CUSTOM_2_7_1_4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" name="Google Shape;258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9" name="Google Shape;259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" name="Google Shape;260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1" name="Google Shape;261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" name="Google Shape;262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63" name="Google Shape;263;p34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64" name="Google Shape;264;p3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3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" name="Google Shape;266;p34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67" name="Google Shape;267;p3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" name="Google Shape;269;p34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70" name="Google Shape;270;p3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1" name="Google Shape;271;p3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" name="Google Shape;272;p34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73" name="Google Shape;273;p3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4" name="Google Shape;274;p3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5" name="Google Shape;275;p34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" name="Google Shape;276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" name="Google Shape;280;p34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" name="Google Shape;281;p34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2" name="Google Shape;282;p34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83" name="Google Shape;283;p3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4" name="Google Shape;284;p3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5" name="Google Shape;285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6 (Gray)">
  <p:cSld name="CUSTOM_2_7_1_3_1_1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" name="Google Shape;290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1" name="Google Shape;291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" name="Google Shape;292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3" name="Google Shape;293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" name="Google Shape;294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5" name="Google Shape;295;p3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96" name="Google Shape;296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7" name="Google Shape;297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8" name="Google Shape;298;p35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" name="Google Shape;299;p3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" name="Google Shape;300;p3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01" name="Google Shape;301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3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3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05" name="Google Shape;305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3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" name="Google Shape;308;p3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09" name="Google Shape;309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3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2" name="Google Shape;312;p3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13" name="Google Shape;31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4" name="Google Shape;31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5" name="Google Shape;315;p3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6" name="Google Shape;316;p3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17" name="Google Shape;317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8" name="Google Shape;318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" name="Google Shape;319;p35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0" name="Google Shape;320;p35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1" name="Google Shape;321;p35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2" name="Google Shape;322;p35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35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6 (Blue)">
  <p:cSld name="CUSTOM_2_7_1_3_1_1_2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7" name="Google Shape;327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28" name="Google Shape;328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9" name="Google Shape;329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0" name="Google Shape;330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1" name="Google Shape;331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32" name="Google Shape;332;p36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33" name="Google Shape;333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4" name="Google Shape;334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5" name="Google Shape;335;p36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6" name="Google Shape;336;p36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7" name="Google Shape;337;p36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38" name="Google Shape;338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9" name="Google Shape;339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0" name="Google Shape;340;p36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36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42" name="Google Shape;34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3" name="Google Shape;34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36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5" name="Google Shape;345;p36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46" name="Google Shape;346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7" name="Google Shape;347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" name="Google Shape;348;p36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9" name="Google Shape;349;p36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50" name="Google Shape;350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51" name="Google Shape;351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36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3" name="Google Shape;353;p36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54" name="Google Shape;35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55" name="Google Shape;35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6" name="Google Shape;356;p36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" name="Google Shape;357;p36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8" name="Google Shape;358;p36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9" name="Google Shape;359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36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7 (Gray)">
  <p:cSld name="CUSTOM_2_7_1_3_1_1_1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7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4" name="Google Shape;364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65" name="Google Shape;365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6" name="Google Shape;366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7" name="Google Shape;367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8" name="Google Shape;368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69" name="Google Shape;369;p37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70" name="Google Shape;370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1" name="Google Shape;371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2" name="Google Shape;372;p37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3" name="Google Shape;373;p37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4" name="Google Shape;374;p37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75" name="Google Shape;375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6" name="Google Shape;376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7" name="Google Shape;377;p37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8" name="Google Shape;378;p37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9" name="Google Shape;379;p37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80" name="Google Shape;380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1" name="Google Shape;381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2" name="Google Shape;382;p37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3" name="Google Shape;383;p37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4" name="Google Shape;384;p37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85" name="Google Shape;385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6" name="Google Shape;386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7" name="Google Shape;387;p37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8" name="Google Shape;388;p37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9" name="Google Shape;389;p37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90" name="Google Shape;390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1" name="Google Shape;391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2" name="Google Shape;392;p37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3" name="Google Shape;393;p37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4" name="Google Shape;394;p37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95" name="Google Shape;395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6" name="Google Shape;396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7" name="Google Shape;397;p37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8" name="Google Shape;398;p37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9" name="Google Shape;399;p37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400" name="Google Shape;400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1" name="Google Shape;401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2" name="Google Shape;402;p37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8 (Gray)">
  <p:cSld name="CUSTOM_2_7_1_3_1_1_1_1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5" name="Google Shape;405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06" name="Google Shape;406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7" name="Google Shape;407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08" name="Google Shape;408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0" name="Google Shape;410;p3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1" name="Google Shape;411;p3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12" name="Google Shape;412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3" name="Google Shape;413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4" name="Google Shape;414;p38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5" name="Google Shape;415;p3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6" name="Google Shape;416;p3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7" name="Google Shape;417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8" name="Google Shape;418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9" name="Google Shape;419;p38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0" name="Google Shape;420;p3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1" name="Google Shape;421;p3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22" name="Google Shape;422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3" name="Google Shape;423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4" name="Google Shape;424;p38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5" name="Google Shape;425;p3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6" name="Google Shape;426;p3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7" name="Google Shape;427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8" name="Google Shape;428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9" name="Google Shape;429;p38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0" name="Google Shape;430;p3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1" name="Google Shape;431;p3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32" name="Google Shape;432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3" name="Google Shape;433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4" name="Google Shape;434;p38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5" name="Google Shape;435;p3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6" name="Google Shape;436;p3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7" name="Google Shape;437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8" name="Google Shape;438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9" name="Google Shape;439;p38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0" name="Google Shape;440;p3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1" name="Google Shape;441;p3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42" name="Google Shape;442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3" name="Google Shape;443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4" name="Google Shape;444;p38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5" name="Google Shape;445;p3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6" name="Google Shape;446;p3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7" name="Google Shape;447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8" name="Google Shape;448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9" name="Google Shape;449;p38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8 (Green)">
  <p:cSld name="CUSTOM_2_7_1_3_1_1_1_1_1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53" name="Google Shape;45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4" name="Google Shape;454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5" name="Google Shape;455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6" name="Google Shape;456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40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0"/>
          <p:cNvSpPr txBox="1"/>
          <p:nvPr>
            <p:ph idx="3" type="subTitle"/>
          </p:nvPr>
        </p:nvSpPr>
        <p:spPr>
          <a:xfrm>
            <a:off x="724275" y="1937827"/>
            <a:ext cx="2371500" cy="22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66" name="Google Shape;466;p40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67" name="Google Shape;467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8" name="Google Shape;468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9" name="Google Shape;469;p40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70" name="Google Shape;470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2" name="Google Shape;472;p40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0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4" name="Google Shape;474;p40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75" name="Google Shape;475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6" name="Google Shape;476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7" name="Google Shape;477;p40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0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Numbered 1–2 (Blue)">
  <p:cSld name="CUSTOM_2_7_1_5_2_1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1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4" name="Google Shape;484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5" name="Google Shape;485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6" name="Google Shape;48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41"/>
          <p:cNvSpPr/>
          <p:nvPr/>
        </p:nvSpPr>
        <p:spPr>
          <a:xfrm>
            <a:off x="457206" y="1421303"/>
            <a:ext cx="533400" cy="476700"/>
          </a:xfrm>
          <a:prstGeom prst="roundRect">
            <a:avLst>
              <a:gd fmla="val 16667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9" name="Google Shape;489;p41"/>
          <p:cNvSpPr/>
          <p:nvPr/>
        </p:nvSpPr>
        <p:spPr>
          <a:xfrm rot="10800000">
            <a:off x="593369" y="1810088"/>
            <a:ext cx="261029" cy="144694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1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1" name="Google Shape;491;p41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41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3" name="Google Shape;493;p41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94" name="Google Shape;494;p4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5" name="Google Shape;495;p4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6" name="Google Shape;496;p41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41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41"/>
          <p:cNvSpPr txBox="1"/>
          <p:nvPr>
            <p:ph idx="7" type="subTitle"/>
          </p:nvPr>
        </p:nvSpPr>
        <p:spPr>
          <a:xfrm>
            <a:off x="457200" y="1399032"/>
            <a:ext cx="5334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" name="Google Shape;499;p41"/>
          <p:cNvSpPr txBox="1"/>
          <p:nvPr>
            <p:ph idx="8" type="subTitle"/>
          </p:nvPr>
        </p:nvSpPr>
        <p:spPr>
          <a:xfrm>
            <a:off x="4936275" y="1399032"/>
            <a:ext cx="533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Numbered 1–5 (Grey)">
  <p:cSld name="CUSTOM_2_7_1_5_1"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2" name="Google Shape;502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3" name="Google Shape;50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4" name="Google Shape;504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5" name="Google Shape;505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6" name="Google Shape;506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7" name="Google Shape;507;p42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42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2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2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2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2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3" name="Google Shape;513;p42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42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2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2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2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2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9" name="Google Shape;519;p42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20" name="Google Shape;520;p42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42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2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42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42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42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6" name="Google Shape;526;p42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eens)">
  <p:cSld name="CUSTOM_2_7_1_6_1_2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1" name="Google Shape;53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2" name="Google Shape;532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3" name="Google Shape;533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4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0" name="Google Shape;540;p4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1" name="Google Shape;541;p4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2" name="Google Shape;542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4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43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0" name="Google Shape;55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1" name="Google Shape;551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2" name="Google Shape;55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4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4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9" name="Google Shape;559;p4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0" name="Google Shape;560;p4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1" name="Google Shape;561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4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4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4 (Gray)">
  <p:cSld name="CUSTOM_2_7_1_6_1_2_1_1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9" name="Google Shape;569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0" name="Google Shape;570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1" name="Google Shape;571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45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4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4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5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8" name="Google Shape;578;p45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9" name="Google Shape;579;p45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0" name="Google Shape;580;p4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4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4 (Blue)">
  <p:cSld name="CUSTOM_2_7_1_6_1_2_1_1_1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7" name="Google Shape;587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8" name="Google Shape;588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0" name="Google Shape;590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1" name="Google Shape;591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46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3" name="Google Shape;593;p4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4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6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46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46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4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46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46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46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een)">
  <p:cSld name="CUSTOM_2_7_1_4_1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6" name="Google Shape;606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7" name="Google Shape;607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8" name="Google Shape;608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09" name="Google Shape;609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0" name="Google Shape;610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1" name="Google Shape;611;p4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4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6" name="Google Shape;616;p4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4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4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0" name="Google Shape;620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4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47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47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7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Green/Yellow)">
  <p:cSld name="CUSTOM_2_7_1_4_1_2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8" name="Google Shape;628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29" name="Google Shape;629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0" name="Google Shape;630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1" name="Google Shape;631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2" name="Google Shape;632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3" name="Google Shape;633;p48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4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4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4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8" name="Google Shape;638;p48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48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4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4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2" name="Google Shape;642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4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48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8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8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5 (Gray)">
  <p:cSld name="CUSTOM_2_7_1_4_1_1"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0" name="Google Shape;650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1" name="Google Shape;651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2" name="Google Shape;652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3" name="Google Shape;653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4" name="Google Shape;654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5" name="Google Shape;655;p49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4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4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0" name="Google Shape;660;p49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49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2" name="Google Shape;662;p4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4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4" name="Google Shape;664;p4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49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5 (Blue)">
  <p:cSld name="CUSTOM_2_7_1_4_1_1_1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5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3" name="Google Shape;673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4" name="Google Shape;674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5" name="Google Shape;675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6" name="Google Shape;676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50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8" name="Google Shape;678;p5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5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0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50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50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4" name="Google Shape;684;p5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50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6" name="Google Shape;686;p5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50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50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50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50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een)">
  <p:cSld name="CUSTOM_2_7_1_3_1_1_3_1"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4" name="Google Shape;694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95" name="Google Shape;695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6" name="Google Shape;696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97" name="Google Shape;69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8" name="Google Shape;698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9" name="Google Shape;699;p5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0" name="Google Shape;70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5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5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5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5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9" name="Google Shape;709;p5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0" name="Google Shape;710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5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51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51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Yellow/Green)">
  <p:cSld name="CUSTOM_2_7_1_3_1_1_3_2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9" name="Google Shape;719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0" name="Google Shape;72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1" name="Google Shape;721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2" name="Google Shape;722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3" name="Google Shape;723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4" name="Google Shape;724;p5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5" name="Google Shape;725;p5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5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2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52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52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5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4" name="Google Shape;734;p52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35" name="Google Shape;735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6 (Gray)">
  <p:cSld name="CUSTOM_2_7_1_3_1_1_3_3"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5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4" name="Google Shape;744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45" name="Google Shape;745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6" name="Google Shape;746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47" name="Google Shape;747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Google Shape;748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9" name="Google Shape;749;p53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0" name="Google Shape;750;p5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3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53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53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5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53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0" name="Google Shape;760;p5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3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3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6 (Blue)">
  <p:cSld name="CUSTOM_2_7_1_3_1_1_3_2_1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9" name="Google Shape;769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0" name="Google Shape;770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1" name="Google Shape;771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2" name="Google Shape;772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3" name="Google Shape;773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54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5" name="Google Shape;775;p5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5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5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54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1" name="Google Shape;781;p54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54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3" name="Google Shape;783;p54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54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85" name="Google Shape;785;p5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54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4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4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4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4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een)">
  <p:cSld name="CUSTOM_2_7_1_3_1_1_1_2"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95" name="Google Shape;795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6" name="Google Shape;796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97" name="Google Shape;797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8" name="Google Shape;798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9" name="Google Shape;799;p5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5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5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4" name="Google Shape;804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5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6" name="Google Shape;806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5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8" name="Google Shape;808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5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0" name="Google Shape;810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5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12" name="Google Shape;812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5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5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5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Yellow/Green)">
  <p:cSld name="CUSTOM_2_7_1_3_1_1_1_2_1"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56"/>
          <p:cNvSpPr/>
          <p:nvPr/>
        </p:nvSpPr>
        <p:spPr>
          <a:xfrm>
            <a:off x="1045075" y="2968175"/>
            <a:ext cx="7849500" cy="684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5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24" name="Google Shape;824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5" name="Google Shape;825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6" name="Google Shape;826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7" name="Google Shape;827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56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9" name="Google Shape;829;p5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56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1" name="Google Shape;831;p56"/>
          <p:cNvSpPr/>
          <p:nvPr/>
        </p:nvSpPr>
        <p:spPr>
          <a:xfrm>
            <a:off x="1045075" y="2207400"/>
            <a:ext cx="7849500" cy="684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56"/>
          <p:cNvSpPr txBox="1"/>
          <p:nvPr>
            <p:ph idx="5" type="subTitle"/>
          </p:nvPr>
        </p:nvSpPr>
        <p:spPr>
          <a:xfrm>
            <a:off x="125" y="2228650"/>
            <a:ext cx="91440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3" name="Google Shape;833;p56"/>
          <p:cNvSpPr txBox="1"/>
          <p:nvPr>
            <p:ph idx="6" type="subTitle"/>
          </p:nvPr>
        </p:nvSpPr>
        <p:spPr>
          <a:xfrm>
            <a:off x="-24925" y="2943650"/>
            <a:ext cx="91686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4" name="Google Shape;834;p56"/>
          <p:cNvSpPr/>
          <p:nvPr/>
        </p:nvSpPr>
        <p:spPr>
          <a:xfrm>
            <a:off x="1045100" y="37215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6"/>
          <p:cNvSpPr txBox="1"/>
          <p:nvPr>
            <p:ph idx="7" type="subTitle"/>
          </p:nvPr>
        </p:nvSpPr>
        <p:spPr>
          <a:xfrm>
            <a:off x="0" y="37352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6" name="Google Shape;836;p56"/>
          <p:cNvSpPr/>
          <p:nvPr/>
        </p:nvSpPr>
        <p:spPr>
          <a:xfrm>
            <a:off x="1045100" y="42441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6"/>
          <p:cNvSpPr txBox="1"/>
          <p:nvPr>
            <p:ph idx="8" type="subTitle"/>
          </p:nvPr>
        </p:nvSpPr>
        <p:spPr>
          <a:xfrm>
            <a:off x="-50" y="425782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8" name="Google Shape;838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550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4663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6361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7 (Gray)">
  <p:cSld name="CUSTOM_2_7_1_3_1_1_1_2_1_1"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5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8" name="Google Shape;848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9" name="Google Shape;849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50" name="Google Shape;850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1" name="Google Shape;851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57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3" name="Google Shape;853;p5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57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5" name="Google Shape;855;p5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57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7" name="Google Shape;857;p5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57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9" name="Google Shape;859;p5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57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5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7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3" name="Google Shape;863;p5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57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5" name="Google Shape;865;p5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57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57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7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7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7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7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7 (Blue)">
  <p:cSld name="CUSTOM_2_7_1_3_1_1_1_2_1_1_1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58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6" name="Google Shape;876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7" name="Google Shape;877;p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8" name="Google Shape;87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9" name="Google Shape;879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58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58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58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3" name="Google Shape;883;p58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58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5" name="Google Shape;885;p58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58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7" name="Google Shape;887;p58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58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9" name="Google Shape;889;p58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58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1" name="Google Shape;891;p58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58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3" name="Google Shape;893;p5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58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58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58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8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8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8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een)">
  <p:cSld name="CUSTOM_2_7_1_3_1_1_1_1_1_1"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3" name="Google Shape;903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5" name="Google Shape;905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6" name="Google Shape;906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5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5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5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5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5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5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59"/>
          <p:cNvSpPr txBox="1"/>
          <p:nvPr>
            <p:ph idx="9" type="subTitle"/>
          </p:nvPr>
        </p:nvSpPr>
        <p:spPr>
          <a:xfrm>
            <a:off x="0" y="1259000"/>
            <a:ext cx="85956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1" name="Google Shape;921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5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3" name="Google Shape;923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5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59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9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9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Yellow/Green)">
  <p:cSld name="CUSTOM_2_7_1_3_1_1_1_1_1_1_1"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4" name="Google Shape;934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6" name="Google Shape;936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7" name="Google Shape;937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6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60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6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60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6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60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6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60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6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60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6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60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6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60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2" name="Google Shape;952;p6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60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4" name="Google Shape;954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Bullets 1–8 (Gray)">
  <p:cSld name="CUSTOM_2_7_1_3_1_1_1_1_1_1_1_1"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5" name="Google Shape;965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7" name="Google Shape;967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8" name="Google Shape;968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6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61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6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61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6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61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6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61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6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61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6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61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6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61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3" name="Google Shape;983;p6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61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5" name="Google Shape;985;p6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61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61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61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61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61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61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61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Bullets 1–8 (Blue)">
  <p:cSld name="CUSTOM_2_7_1_3_1_1_1_1_1_1_1_1_1"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5" name="Google Shape;995;p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96" name="Google Shape;996;p6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7" name="Google Shape;997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98" name="Google Shape;998;p6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9" name="Google Shape;999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0" name="Google Shape;1000;p62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62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2" name="Google Shape;1002;p62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62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4" name="Google Shape;1004;p62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62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6" name="Google Shape;1006;p62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62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8" name="Google Shape;1008;p62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62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0" name="Google Shape;1010;p62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62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2" name="Google Shape;1012;p62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62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4" name="Google Shape;1014;p62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62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16" name="Google Shape;1016;p6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62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62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62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62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62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62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62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6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63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7" name="Google Shape;1027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8" name="Google Shape;1028;p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29" name="Google Shape;102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63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1" name="Google Shape;1031;p63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p6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5" name="Google Shape;1035;p6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6" name="Google Shape;1036;p64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7" name="Google Shape;103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0" name="Google Shape;1040;p65"/>
          <p:cNvPicPr preferRelativeResize="0"/>
          <p:nvPr/>
        </p:nvPicPr>
        <p:blipFill rotWithShape="1">
          <a:blip r:embed="rId2">
            <a:alphaModFix/>
          </a:blip>
          <a:srcRect b="11436" l="1069" r="814" t="11805"/>
          <a:stretch/>
        </p:blipFill>
        <p:spPr>
          <a:xfrm>
            <a:off x="0" y="-96350"/>
            <a:ext cx="9144000" cy="5365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4" name="Google Shape;1044;p66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5" name="Google Shape;1045;p66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66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66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66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2" name="Google Shape;1052;p67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3" name="Google Shape;1053;p67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4" name="Google Shape;1054;p67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67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67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68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0" name="Google Shape;1060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9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4" name="Google Shape;1064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57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5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  <p:sldLayoutId id="2147483713" r:id="rId55"/>
    <p:sldLayoutId id="2147483714" r:id="rId5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4.png"/><Relationship Id="rId4" Type="http://schemas.openxmlformats.org/officeDocument/2006/relationships/hyperlink" Target="https://en.wikipedia.org/wiki/List_of_metropolitan_statistical_areas" TargetMode="External"/><Relationship Id="rId5" Type="http://schemas.openxmlformats.org/officeDocument/2006/relationships/hyperlink" Target="https://www.davidaustinroses.com/us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ocs.google.com/document/d/1vFznQNpIzZmxw9XOQQ8iaxoxcvO2C3ztsKYYE8mfr7o/edit?usp=sharing" TargetMode="External"/><Relationship Id="rId4" Type="http://schemas.openxmlformats.org/officeDocument/2006/relationships/hyperlink" Target="https://en.wikipedia.org/wiki/List_of_metropolitan_statistical_area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70"/>
          <p:cNvSpPr txBox="1"/>
          <p:nvPr>
            <p:ph idx="2"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Worksheet 10.1.12</a:t>
            </a:r>
            <a:endParaRPr/>
          </a:p>
        </p:txBody>
      </p:sp>
      <p:sp>
        <p:nvSpPr>
          <p:cNvPr id="1070" name="Google Shape;1070;p70"/>
          <p:cNvSpPr txBox="1"/>
          <p:nvPr>
            <p:ph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Activity Worksheet: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Find Keywords</a:t>
            </a:r>
            <a:endParaRPr/>
          </a:p>
        </p:txBody>
      </p:sp>
      <p:sp>
        <p:nvSpPr>
          <p:cNvPr id="1071" name="Google Shape;1071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6" name="Google Shape;1076;p71"/>
          <p:cNvPicPr preferRelativeResize="0"/>
          <p:nvPr/>
        </p:nvPicPr>
        <p:blipFill rotWithShape="1">
          <a:blip r:embed="rId3">
            <a:alphaModFix amt="86000"/>
          </a:blip>
          <a:srcRect b="4913" l="13971" r="3987" t="14545"/>
          <a:stretch/>
        </p:blipFill>
        <p:spPr>
          <a:xfrm>
            <a:off x="-24600" y="0"/>
            <a:ext cx="9168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p71"/>
          <p:cNvSpPr/>
          <p:nvPr/>
        </p:nvSpPr>
        <p:spPr>
          <a:xfrm>
            <a:off x="-24600" y="1558500"/>
            <a:ext cx="6648300" cy="3398700"/>
          </a:xfrm>
          <a:prstGeom prst="rect">
            <a:avLst/>
          </a:prstGeom>
          <a:solidFill>
            <a:srgbClr val="FFFFFF">
              <a:alpha val="699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71"/>
          <p:cNvSpPr txBox="1"/>
          <p:nvPr>
            <p:ph type="title"/>
          </p:nvPr>
        </p:nvSpPr>
        <p:spPr>
          <a:xfrm>
            <a:off x="140100" y="163470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 Instructions: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Find Keywords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9" name="Google Shape;1079;p71"/>
          <p:cNvSpPr txBox="1"/>
          <p:nvPr>
            <p:ph idx="1" type="subTitle"/>
          </p:nvPr>
        </p:nvSpPr>
        <p:spPr>
          <a:xfrm>
            <a:off x="152400" y="232972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Scenario</a:t>
            </a:r>
            <a:endParaRPr/>
          </a:p>
        </p:txBody>
      </p:sp>
      <p:sp>
        <p:nvSpPr>
          <p:cNvPr id="1080" name="Google Shape;1080;p71"/>
          <p:cNvSpPr txBox="1"/>
          <p:nvPr>
            <p:ph idx="3" type="body"/>
          </p:nvPr>
        </p:nvSpPr>
        <p:spPr>
          <a:xfrm>
            <a:off x="152575" y="2772200"/>
            <a:ext cx="6648300" cy="2005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David Austin Roses is reworking their keyword strategy and needs your help. They have shared a list of search terms that they brainstormed. They would like you to refine this into a list of keywords for a targeted paid search campaign during the initial spring planting season (February to June). They are planning to target gardeners located in the </a:t>
            </a:r>
            <a:r>
              <a:rPr lang="en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top 5 metro areas of the US</a:t>
            </a:r>
            <a:r>
              <a:rPr lang="en">
                <a:solidFill>
                  <a:schemeClr val="dk1"/>
                </a:solidFill>
              </a:rPr>
              <a:t>.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Their website is: </a:t>
            </a:r>
            <a:r>
              <a:rPr lang="en" u="sng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https://www.davidaustinroses.com/us/</a:t>
            </a:r>
            <a:endParaRPr sz="1700"/>
          </a:p>
        </p:txBody>
      </p:sp>
      <p:sp>
        <p:nvSpPr>
          <p:cNvPr id="1081" name="Google Shape;1081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 Instructions: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Find Keywords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87" name="Google Shape;1087;p72"/>
          <p:cNvSpPr txBox="1"/>
          <p:nvPr>
            <p:ph idx="1" type="subTitle"/>
          </p:nvPr>
        </p:nvSpPr>
        <p:spPr>
          <a:xfrm>
            <a:off x="0" y="7521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You will have 15 minutes to complete the following steps for the search terms on the next slide:</a:t>
            </a:r>
            <a:endParaRPr sz="1600"/>
          </a:p>
        </p:txBody>
      </p:sp>
      <p:sp>
        <p:nvSpPr>
          <p:cNvPr id="1088" name="Google Shape;1088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9" name="Google Shape;1089;p7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Review the brainstormed </a:t>
            </a:r>
            <a:r>
              <a:rPr lang="en" sz="1300"/>
              <a:t>terms</a:t>
            </a:r>
            <a:r>
              <a:rPr lang="en" sz="1300"/>
              <a:t> on the next slide.</a:t>
            </a:r>
            <a:endParaRPr sz="1300"/>
          </a:p>
        </p:txBody>
      </p:sp>
      <p:sp>
        <p:nvSpPr>
          <p:cNvPr id="1090" name="Google Shape;1090;p7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Following the </a:t>
            </a:r>
            <a:r>
              <a:rPr lang="en" sz="13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cheat sheet</a:t>
            </a:r>
            <a:r>
              <a:rPr lang="en" sz="1300"/>
              <a:t>, go to Keyword Planner.</a:t>
            </a:r>
            <a:endParaRPr sz="1300"/>
          </a:p>
        </p:txBody>
      </p:sp>
      <p:sp>
        <p:nvSpPr>
          <p:cNvPr id="1091" name="Google Shape;1091;p7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Go to the Discover New Keywords section and enter the URL and the brainstormed search terms.</a:t>
            </a:r>
            <a:endParaRPr sz="1300"/>
          </a:p>
        </p:txBody>
      </p:sp>
      <p:sp>
        <p:nvSpPr>
          <p:cNvPr id="1092" name="Google Shape;1092;p7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Filter your results by the </a:t>
            </a:r>
            <a:r>
              <a:rPr lang="en" sz="1300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Top 5 Metro Areas of the US</a:t>
            </a:r>
            <a:r>
              <a:rPr lang="en" sz="1300"/>
              <a:t>.</a:t>
            </a:r>
            <a:endParaRPr sz="1300"/>
          </a:p>
        </p:txBody>
      </p:sp>
      <p:sp>
        <p:nvSpPr>
          <p:cNvPr id="1093" name="Google Shape;1093;p7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Adjust the date range from February-June </a:t>
            </a:r>
            <a:r>
              <a:rPr lang="en" sz="1300"/>
              <a:t>(adjust to previous year if your current year overlaps with the date range)</a:t>
            </a:r>
            <a:r>
              <a:rPr lang="en" sz="1300"/>
              <a:t>.</a:t>
            </a:r>
            <a:endParaRPr sz="1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9" name="Google Shape;1099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 Instructions: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Find Keywords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00" name="Google Shape;1100;p7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Terms</a:t>
            </a:r>
            <a:endParaRPr/>
          </a:p>
        </p:txBody>
      </p:sp>
      <p:sp>
        <p:nvSpPr>
          <p:cNvPr id="1101" name="Google Shape;1101;p73"/>
          <p:cNvSpPr/>
          <p:nvPr/>
        </p:nvSpPr>
        <p:spPr>
          <a:xfrm>
            <a:off x="457336" y="1258925"/>
            <a:ext cx="4057500" cy="377100"/>
          </a:xfrm>
          <a:prstGeom prst="roundRect">
            <a:avLst>
              <a:gd fmla="val 16667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old english roses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2" name="Google Shape;1102;p73"/>
          <p:cNvSpPr/>
          <p:nvPr/>
        </p:nvSpPr>
        <p:spPr>
          <a:xfrm>
            <a:off x="457336" y="1782800"/>
            <a:ext cx="4057500" cy="377100"/>
          </a:xfrm>
          <a:prstGeom prst="roundRect">
            <a:avLst>
              <a:gd fmla="val 16667" name="adj"/>
            </a:avLst>
          </a:prstGeom>
          <a:solidFill>
            <a:srgbClr val="4FA7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heirloom roses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3" name="Google Shape;1103;p73"/>
          <p:cNvSpPr/>
          <p:nvPr/>
        </p:nvSpPr>
        <p:spPr>
          <a:xfrm>
            <a:off x="457336" y="2306675"/>
            <a:ext cx="4057500" cy="377100"/>
          </a:xfrm>
          <a:prstGeom prst="roundRect">
            <a:avLst>
              <a:gd fmla="val 16667" name="adj"/>
            </a:avLst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rose bushes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4" name="Google Shape;1104;p73"/>
          <p:cNvSpPr/>
          <p:nvPr/>
        </p:nvSpPr>
        <p:spPr>
          <a:xfrm>
            <a:off x="457336" y="2830550"/>
            <a:ext cx="4057500" cy="3771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climbing roses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5" name="Google Shape;1105;p73"/>
          <p:cNvSpPr/>
          <p:nvPr/>
        </p:nvSpPr>
        <p:spPr>
          <a:xfrm>
            <a:off x="457336" y="3349725"/>
            <a:ext cx="4057500" cy="37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rambling roses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6" name="Google Shape;1106;p73"/>
          <p:cNvSpPr/>
          <p:nvPr/>
        </p:nvSpPr>
        <p:spPr>
          <a:xfrm>
            <a:off x="4812186" y="1258925"/>
            <a:ext cx="4057500" cy="377100"/>
          </a:xfrm>
          <a:prstGeom prst="roundRect">
            <a:avLst>
              <a:gd fmla="val 16667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bare root roses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7" name="Google Shape;1107;p73"/>
          <p:cNvSpPr/>
          <p:nvPr/>
        </p:nvSpPr>
        <p:spPr>
          <a:xfrm>
            <a:off x="4812186" y="1782800"/>
            <a:ext cx="4057500" cy="377100"/>
          </a:xfrm>
          <a:prstGeom prst="roundRect">
            <a:avLst>
              <a:gd fmla="val 16667" name="adj"/>
            </a:avLst>
          </a:prstGeom>
          <a:solidFill>
            <a:srgbClr val="4FA7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planting roses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8" name="Google Shape;1108;p73"/>
          <p:cNvSpPr/>
          <p:nvPr/>
        </p:nvSpPr>
        <p:spPr>
          <a:xfrm>
            <a:off x="4812186" y="2306675"/>
            <a:ext cx="4057500" cy="377100"/>
          </a:xfrm>
          <a:prstGeom prst="roundRect">
            <a:avLst>
              <a:gd fmla="val 16667" name="adj"/>
            </a:avLst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fragrant garden roses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9" name="Google Shape;1109;p73"/>
          <p:cNvSpPr/>
          <p:nvPr/>
        </p:nvSpPr>
        <p:spPr>
          <a:xfrm>
            <a:off x="4812186" y="2830550"/>
            <a:ext cx="4057500" cy="3771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garden roses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0" name="Google Shape;1110;p73"/>
          <p:cNvSpPr/>
          <p:nvPr/>
        </p:nvSpPr>
        <p:spPr>
          <a:xfrm>
            <a:off x="4812186" y="3349725"/>
            <a:ext cx="4057500" cy="37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garden roses for sale online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